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82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9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ZoneTexte 13"/>
          <p:cNvSpPr/>
          <p:nvPr/>
        </p:nvSpPr>
        <p:spPr>
          <a:xfrm>
            <a:off x="2063880" y="3009960"/>
            <a:ext cx="5016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soustrais en ligne.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45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Observe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7926840" y="6490080"/>
            <a:ext cx="1216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ZoneTexte 3"/>
          <p:cNvSpPr/>
          <p:nvPr/>
        </p:nvSpPr>
        <p:spPr>
          <a:xfrm>
            <a:off x="2992680" y="1300320"/>
            <a:ext cx="2873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456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</a:rPr>
              <a:t>– 35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9" name="ZoneTexte 5"/>
          <p:cNvSpPr/>
          <p:nvPr/>
        </p:nvSpPr>
        <p:spPr>
          <a:xfrm>
            <a:off x="2577240" y="2545560"/>
            <a:ext cx="4603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456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– 30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5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50" name="Groupe 12"/>
          <p:cNvGrpSpPr/>
          <p:nvPr/>
        </p:nvGrpSpPr>
        <p:grpSpPr>
          <a:xfrm>
            <a:off x="2949120" y="3265560"/>
            <a:ext cx="1500120" cy="761400"/>
            <a:chOff x="2949120" y="3265560"/>
            <a:chExt cx="1500120" cy="761400"/>
          </a:xfrm>
        </p:grpSpPr>
        <p:cxnSp>
          <p:nvCxnSpPr>
            <p:cNvPr id="51" name="Connecteur droit 7"/>
            <p:cNvCxnSpPr/>
            <p:nvPr/>
          </p:nvCxnSpPr>
          <p:spPr>
            <a:xfrm flipV="1">
              <a:off x="3699720" y="3265560"/>
              <a:ext cx="749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52" name="Connecteur droit 8"/>
            <p:cNvCxnSpPr/>
            <p:nvPr/>
          </p:nvCxnSpPr>
          <p:spPr>
            <a:xfrm>
              <a:off x="2949120" y="3277080"/>
              <a:ext cx="750960" cy="75024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53" name="Groupe 9"/>
          <p:cNvGrpSpPr/>
          <p:nvPr/>
        </p:nvGrpSpPr>
        <p:grpSpPr>
          <a:xfrm>
            <a:off x="4168080" y="1976400"/>
            <a:ext cx="1124280" cy="622800"/>
            <a:chOff x="4168080" y="1976400"/>
            <a:chExt cx="1124280" cy="622800"/>
          </a:xfrm>
        </p:grpSpPr>
        <p:cxnSp>
          <p:nvCxnSpPr>
            <p:cNvPr id="54" name="Connecteur droit 10"/>
            <p:cNvCxnSpPr/>
            <p:nvPr/>
          </p:nvCxnSpPr>
          <p:spPr>
            <a:xfrm>
              <a:off x="4730400" y="1985040"/>
              <a:ext cx="562320" cy="61452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55" name="Connecteur droit 11"/>
            <p:cNvCxnSpPr/>
            <p:nvPr/>
          </p:nvCxnSpPr>
          <p:spPr>
            <a:xfrm flipV="1">
              <a:off x="4168080" y="1976400"/>
              <a:ext cx="562680" cy="6134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56" name="ZoneTexte 13"/>
          <p:cNvSpPr/>
          <p:nvPr/>
        </p:nvSpPr>
        <p:spPr>
          <a:xfrm>
            <a:off x="3156840" y="4046760"/>
            <a:ext cx="4603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426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5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57" name="Groupe 14"/>
          <p:cNvGrpSpPr/>
          <p:nvPr/>
        </p:nvGrpSpPr>
        <p:grpSpPr>
          <a:xfrm>
            <a:off x="3632760" y="4736520"/>
            <a:ext cx="1246320" cy="761040"/>
            <a:chOff x="3632760" y="4736520"/>
            <a:chExt cx="1246320" cy="761040"/>
          </a:xfrm>
        </p:grpSpPr>
        <p:cxnSp>
          <p:nvCxnSpPr>
            <p:cNvPr id="58" name="Connecteur droit 15"/>
            <p:cNvCxnSpPr/>
            <p:nvPr/>
          </p:nvCxnSpPr>
          <p:spPr>
            <a:xfrm flipV="1">
              <a:off x="4255920" y="4736520"/>
              <a:ext cx="6235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59" name="Connecteur droit 16"/>
            <p:cNvCxnSpPr/>
            <p:nvPr/>
          </p:nvCxnSpPr>
          <p:spPr>
            <a:xfrm>
              <a:off x="3632760" y="4747680"/>
              <a:ext cx="623520" cy="75024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60" name="ZoneTexte 17"/>
          <p:cNvSpPr/>
          <p:nvPr/>
        </p:nvSpPr>
        <p:spPr>
          <a:xfrm>
            <a:off x="3734280" y="5557680"/>
            <a:ext cx="11444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421 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7926840" y="6490080"/>
            <a:ext cx="1216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ZoneTexte 3"/>
          <p:cNvSpPr/>
          <p:nvPr/>
        </p:nvSpPr>
        <p:spPr>
          <a:xfrm>
            <a:off x="2992680" y="1300320"/>
            <a:ext cx="2873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765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</a:rPr>
              <a:t>– 47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64" name="ZoneTexte 5"/>
          <p:cNvSpPr/>
          <p:nvPr/>
        </p:nvSpPr>
        <p:spPr>
          <a:xfrm>
            <a:off x="2577240" y="2545560"/>
            <a:ext cx="4603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765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– 40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7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65" name="Groupe 12"/>
          <p:cNvGrpSpPr/>
          <p:nvPr/>
        </p:nvGrpSpPr>
        <p:grpSpPr>
          <a:xfrm>
            <a:off x="2949120" y="3265560"/>
            <a:ext cx="1500120" cy="761400"/>
            <a:chOff x="2949120" y="3265560"/>
            <a:chExt cx="1500120" cy="761400"/>
          </a:xfrm>
        </p:grpSpPr>
        <p:cxnSp>
          <p:nvCxnSpPr>
            <p:cNvPr id="66" name="Connecteur droit 7"/>
            <p:cNvCxnSpPr/>
            <p:nvPr/>
          </p:nvCxnSpPr>
          <p:spPr>
            <a:xfrm flipV="1">
              <a:off x="3699720" y="3265560"/>
              <a:ext cx="749880" cy="75096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67" name="Connecteur droit 8"/>
            <p:cNvCxnSpPr/>
            <p:nvPr/>
          </p:nvCxnSpPr>
          <p:spPr>
            <a:xfrm>
              <a:off x="2949120" y="3277080"/>
              <a:ext cx="750960" cy="75024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68" name="Groupe 9"/>
          <p:cNvGrpSpPr/>
          <p:nvPr/>
        </p:nvGrpSpPr>
        <p:grpSpPr>
          <a:xfrm>
            <a:off x="4168080" y="1976400"/>
            <a:ext cx="1124280" cy="622800"/>
            <a:chOff x="4168080" y="1976400"/>
            <a:chExt cx="1124280" cy="622800"/>
          </a:xfrm>
        </p:grpSpPr>
        <p:cxnSp>
          <p:nvCxnSpPr>
            <p:cNvPr id="69" name="Connecteur droit 10"/>
            <p:cNvCxnSpPr/>
            <p:nvPr/>
          </p:nvCxnSpPr>
          <p:spPr>
            <a:xfrm>
              <a:off x="4730400" y="1985040"/>
              <a:ext cx="562320" cy="61452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70" name="Connecteur droit 11"/>
            <p:cNvCxnSpPr/>
            <p:nvPr/>
          </p:nvCxnSpPr>
          <p:spPr>
            <a:xfrm flipV="1">
              <a:off x="4168080" y="1976400"/>
              <a:ext cx="562680" cy="6134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71" name="ZoneTexte 13"/>
          <p:cNvSpPr/>
          <p:nvPr/>
        </p:nvSpPr>
        <p:spPr>
          <a:xfrm>
            <a:off x="3156840" y="4046760"/>
            <a:ext cx="4603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725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7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 </a:t>
            </a:r>
            <a:endParaRPr b="0" lang="fr-FR" sz="4400" spc="-1" strike="noStrike">
              <a:latin typeface="Arial"/>
            </a:endParaRPr>
          </a:p>
        </p:txBody>
      </p:sp>
      <p:grpSp>
        <p:nvGrpSpPr>
          <p:cNvPr id="72" name="Groupe 14"/>
          <p:cNvGrpSpPr/>
          <p:nvPr/>
        </p:nvGrpSpPr>
        <p:grpSpPr>
          <a:xfrm>
            <a:off x="3632760" y="4736520"/>
            <a:ext cx="1246320" cy="761040"/>
            <a:chOff x="3632760" y="4736520"/>
            <a:chExt cx="1246320" cy="761040"/>
          </a:xfrm>
        </p:grpSpPr>
        <p:cxnSp>
          <p:nvCxnSpPr>
            <p:cNvPr id="73" name="Connecteur droit 15"/>
            <p:cNvCxnSpPr/>
            <p:nvPr/>
          </p:nvCxnSpPr>
          <p:spPr>
            <a:xfrm flipV="1">
              <a:off x="4255920" y="4736520"/>
              <a:ext cx="6235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74" name="Connecteur droit 16"/>
            <p:cNvCxnSpPr/>
            <p:nvPr/>
          </p:nvCxnSpPr>
          <p:spPr>
            <a:xfrm>
              <a:off x="3632760" y="4747680"/>
              <a:ext cx="623520" cy="75024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75" name="ZoneTexte 17"/>
          <p:cNvSpPr/>
          <p:nvPr/>
        </p:nvSpPr>
        <p:spPr>
          <a:xfrm>
            <a:off x="3734280" y="5557680"/>
            <a:ext cx="11444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721 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ZoneTexte 11"/>
          <p:cNvSpPr/>
          <p:nvPr/>
        </p:nvSpPr>
        <p:spPr>
          <a:xfrm>
            <a:off x="1211760" y="162324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86 – 25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78" name="ZoneTexte 12"/>
          <p:cNvSpPr/>
          <p:nvPr/>
        </p:nvSpPr>
        <p:spPr>
          <a:xfrm>
            <a:off x="1211760" y="2458440"/>
            <a:ext cx="33130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78 – 44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79" name="ZoneTexte 13"/>
          <p:cNvSpPr/>
          <p:nvPr/>
        </p:nvSpPr>
        <p:spPr>
          <a:xfrm>
            <a:off x="1211760" y="3228120"/>
            <a:ext cx="33130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263 – 32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80" name="ZoneTexte 14"/>
          <p:cNvSpPr/>
          <p:nvPr/>
        </p:nvSpPr>
        <p:spPr>
          <a:xfrm>
            <a:off x="1211760" y="3997440"/>
            <a:ext cx="33969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758 – 35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81" name="Ellipse 15"/>
          <p:cNvSpPr/>
          <p:nvPr/>
        </p:nvSpPr>
        <p:spPr>
          <a:xfrm>
            <a:off x="588600" y="170820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2" name="Ellipse 16"/>
          <p:cNvSpPr/>
          <p:nvPr/>
        </p:nvSpPr>
        <p:spPr>
          <a:xfrm>
            <a:off x="588600" y="254340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3" name="Ellipse 17"/>
          <p:cNvSpPr/>
          <p:nvPr/>
        </p:nvSpPr>
        <p:spPr>
          <a:xfrm>
            <a:off x="588600" y="331272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4" name="Ellipse 18"/>
          <p:cNvSpPr/>
          <p:nvPr/>
        </p:nvSpPr>
        <p:spPr>
          <a:xfrm>
            <a:off x="588600" y="408204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4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5" name="Ellipse 19"/>
          <p:cNvSpPr/>
          <p:nvPr/>
        </p:nvSpPr>
        <p:spPr>
          <a:xfrm>
            <a:off x="588600" y="485172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5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6" name="ZoneTexte 20"/>
          <p:cNvSpPr/>
          <p:nvPr/>
        </p:nvSpPr>
        <p:spPr>
          <a:xfrm>
            <a:off x="1211760" y="4766760"/>
            <a:ext cx="29854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949 – 28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87" name="ZoneTexte 21"/>
          <p:cNvSpPr/>
          <p:nvPr/>
        </p:nvSpPr>
        <p:spPr>
          <a:xfrm>
            <a:off x="5181840" y="162324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677 – 54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88" name="ZoneTexte 22"/>
          <p:cNvSpPr/>
          <p:nvPr/>
        </p:nvSpPr>
        <p:spPr>
          <a:xfrm>
            <a:off x="5181840" y="2458440"/>
            <a:ext cx="33130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1 221 – 17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89" name="ZoneTexte 23"/>
          <p:cNvSpPr/>
          <p:nvPr/>
        </p:nvSpPr>
        <p:spPr>
          <a:xfrm>
            <a:off x="5181840" y="3228120"/>
            <a:ext cx="33130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2 462 – 25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0" name="ZoneTexte 24"/>
          <p:cNvSpPr/>
          <p:nvPr/>
        </p:nvSpPr>
        <p:spPr>
          <a:xfrm>
            <a:off x="5181840" y="3997440"/>
            <a:ext cx="33969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5 784 – 56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1" name="Ellipse 25"/>
          <p:cNvSpPr/>
          <p:nvPr/>
        </p:nvSpPr>
        <p:spPr>
          <a:xfrm>
            <a:off x="4558680" y="170820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6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92" name="Ellipse 26"/>
          <p:cNvSpPr/>
          <p:nvPr/>
        </p:nvSpPr>
        <p:spPr>
          <a:xfrm>
            <a:off x="4558680" y="254340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7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93" name="Ellipse 27"/>
          <p:cNvSpPr/>
          <p:nvPr/>
        </p:nvSpPr>
        <p:spPr>
          <a:xfrm>
            <a:off x="4558680" y="331272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94" name="Ellipse 28"/>
          <p:cNvSpPr/>
          <p:nvPr/>
        </p:nvSpPr>
        <p:spPr>
          <a:xfrm>
            <a:off x="4558680" y="408204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9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95" name="Ellipse 29"/>
          <p:cNvSpPr/>
          <p:nvPr/>
        </p:nvSpPr>
        <p:spPr>
          <a:xfrm>
            <a:off x="4558680" y="485172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96" name="ZoneTexte 30"/>
          <p:cNvSpPr/>
          <p:nvPr/>
        </p:nvSpPr>
        <p:spPr>
          <a:xfrm>
            <a:off x="5181840" y="4766760"/>
            <a:ext cx="29854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9 182 – 64 = …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ZoneTexte 11"/>
          <p:cNvSpPr/>
          <p:nvPr/>
        </p:nvSpPr>
        <p:spPr>
          <a:xfrm>
            <a:off x="1211760" y="162324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86 – 25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9" name="ZoneTexte 12"/>
          <p:cNvSpPr/>
          <p:nvPr/>
        </p:nvSpPr>
        <p:spPr>
          <a:xfrm>
            <a:off x="1211760" y="2458440"/>
            <a:ext cx="33130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78 – 44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0" name="ZoneTexte 13"/>
          <p:cNvSpPr/>
          <p:nvPr/>
        </p:nvSpPr>
        <p:spPr>
          <a:xfrm>
            <a:off x="1211760" y="3228120"/>
            <a:ext cx="33130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263 – 32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1" name="ZoneTexte 14"/>
          <p:cNvSpPr/>
          <p:nvPr/>
        </p:nvSpPr>
        <p:spPr>
          <a:xfrm>
            <a:off x="1211760" y="3997440"/>
            <a:ext cx="33969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758 – 35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2" name="Ellipse 15"/>
          <p:cNvSpPr/>
          <p:nvPr/>
        </p:nvSpPr>
        <p:spPr>
          <a:xfrm>
            <a:off x="588600" y="170820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03" name="Ellipse 16"/>
          <p:cNvSpPr/>
          <p:nvPr/>
        </p:nvSpPr>
        <p:spPr>
          <a:xfrm>
            <a:off x="588600" y="254340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04" name="Ellipse 17"/>
          <p:cNvSpPr/>
          <p:nvPr/>
        </p:nvSpPr>
        <p:spPr>
          <a:xfrm>
            <a:off x="588600" y="331272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05" name="Ellipse 18"/>
          <p:cNvSpPr/>
          <p:nvPr/>
        </p:nvSpPr>
        <p:spPr>
          <a:xfrm>
            <a:off x="588600" y="408204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4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06" name="Ellipse 19"/>
          <p:cNvSpPr/>
          <p:nvPr/>
        </p:nvSpPr>
        <p:spPr>
          <a:xfrm>
            <a:off x="588600" y="485172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5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07" name="ZoneTexte 20"/>
          <p:cNvSpPr/>
          <p:nvPr/>
        </p:nvSpPr>
        <p:spPr>
          <a:xfrm>
            <a:off x="1211760" y="4766760"/>
            <a:ext cx="29854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949 – 28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8" name="ZoneTexte 21"/>
          <p:cNvSpPr/>
          <p:nvPr/>
        </p:nvSpPr>
        <p:spPr>
          <a:xfrm>
            <a:off x="5181840" y="1623240"/>
            <a:ext cx="263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677 – 54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9" name="ZoneTexte 22"/>
          <p:cNvSpPr/>
          <p:nvPr/>
        </p:nvSpPr>
        <p:spPr>
          <a:xfrm>
            <a:off x="5181840" y="2458440"/>
            <a:ext cx="33130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1 221 – 17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10" name="ZoneTexte 23"/>
          <p:cNvSpPr/>
          <p:nvPr/>
        </p:nvSpPr>
        <p:spPr>
          <a:xfrm>
            <a:off x="5181840" y="3228120"/>
            <a:ext cx="33130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2 462 – 25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11" name="ZoneTexte 24"/>
          <p:cNvSpPr/>
          <p:nvPr/>
        </p:nvSpPr>
        <p:spPr>
          <a:xfrm>
            <a:off x="5181840" y="3997440"/>
            <a:ext cx="33969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5 784 – 56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12" name="Ellipse 25"/>
          <p:cNvSpPr/>
          <p:nvPr/>
        </p:nvSpPr>
        <p:spPr>
          <a:xfrm>
            <a:off x="4558680" y="170820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6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13" name="Ellipse 26"/>
          <p:cNvSpPr/>
          <p:nvPr/>
        </p:nvSpPr>
        <p:spPr>
          <a:xfrm>
            <a:off x="4558680" y="254340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7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14" name="Ellipse 27"/>
          <p:cNvSpPr/>
          <p:nvPr/>
        </p:nvSpPr>
        <p:spPr>
          <a:xfrm>
            <a:off x="4558680" y="331272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15" name="Ellipse 28"/>
          <p:cNvSpPr/>
          <p:nvPr/>
        </p:nvSpPr>
        <p:spPr>
          <a:xfrm>
            <a:off x="4558680" y="408204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9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16" name="Ellipse 29"/>
          <p:cNvSpPr/>
          <p:nvPr/>
        </p:nvSpPr>
        <p:spPr>
          <a:xfrm>
            <a:off x="4558680" y="4851720"/>
            <a:ext cx="476280" cy="4762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17" name="ZoneTexte 30"/>
          <p:cNvSpPr/>
          <p:nvPr/>
        </p:nvSpPr>
        <p:spPr>
          <a:xfrm>
            <a:off x="5181840" y="4766760"/>
            <a:ext cx="29854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9 182 – 64 =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18" name="ZoneTexte 2"/>
          <p:cNvSpPr/>
          <p:nvPr/>
        </p:nvSpPr>
        <p:spPr>
          <a:xfrm>
            <a:off x="3055320" y="1596600"/>
            <a:ext cx="12564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61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19" name="ZoneTexte 3"/>
          <p:cNvSpPr/>
          <p:nvPr/>
        </p:nvSpPr>
        <p:spPr>
          <a:xfrm>
            <a:off x="3054960" y="2427840"/>
            <a:ext cx="12564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34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20" name="ZoneTexte 4"/>
          <p:cNvSpPr/>
          <p:nvPr/>
        </p:nvSpPr>
        <p:spPr>
          <a:xfrm>
            <a:off x="3228480" y="3163320"/>
            <a:ext cx="12564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231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21" name="ZoneTexte 5"/>
          <p:cNvSpPr/>
          <p:nvPr/>
        </p:nvSpPr>
        <p:spPr>
          <a:xfrm>
            <a:off x="3258360" y="3946320"/>
            <a:ext cx="12564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723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22" name="ZoneTexte 6"/>
          <p:cNvSpPr/>
          <p:nvPr/>
        </p:nvSpPr>
        <p:spPr>
          <a:xfrm>
            <a:off x="3268800" y="4736160"/>
            <a:ext cx="12564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921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23" name="ZoneTexte 7"/>
          <p:cNvSpPr/>
          <p:nvPr/>
        </p:nvSpPr>
        <p:spPr>
          <a:xfrm>
            <a:off x="7298280" y="1561680"/>
            <a:ext cx="12564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623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24" name="ZoneTexte 8"/>
          <p:cNvSpPr/>
          <p:nvPr/>
        </p:nvSpPr>
        <p:spPr>
          <a:xfrm>
            <a:off x="7581240" y="2427840"/>
            <a:ext cx="151812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1 204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25" name="ZoneTexte 9"/>
          <p:cNvSpPr/>
          <p:nvPr/>
        </p:nvSpPr>
        <p:spPr>
          <a:xfrm>
            <a:off x="7543080" y="3212640"/>
            <a:ext cx="151812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2 437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26" name="ZoneTexte 10"/>
          <p:cNvSpPr/>
          <p:nvPr/>
        </p:nvSpPr>
        <p:spPr>
          <a:xfrm>
            <a:off x="7543080" y="3946320"/>
            <a:ext cx="151812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5 728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27" name="ZoneTexte 31"/>
          <p:cNvSpPr/>
          <p:nvPr/>
        </p:nvSpPr>
        <p:spPr>
          <a:xfrm>
            <a:off x="7543080" y="4740480"/>
            <a:ext cx="151812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9 118</a:t>
            </a:r>
            <a:endParaRPr b="0" lang="fr-FR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5" dur="indefinite" restart="never" nodeType="tmRoot">
          <p:childTnLst>
            <p:seq>
              <p:cTn id="66" dur="indefinite" nodeType="mainSeq">
                <p:childTnLst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Application>LibreOffice/7.4.1.2$Windows_X86_64 LibreOffice_project/3c58a8f3a960df8bc8fd77b461821e42c061c5f0</Application>
  <AppVersion>15.0000</AppVersion>
  <Words>181</Words>
  <Paragraphs>65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2026-02-11T14:40:40Z</dcterms:modified>
  <cp:revision>65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5</vt:i4>
  </property>
</Properties>
</file>